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0" r:id="rId6"/>
    <p:sldId id="311" r:id="rId7"/>
    <p:sldId id="312" r:id="rId8"/>
    <p:sldId id="31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mly82 ‎" userId="7d0728cca412df92" providerId="LiveId" clId="{64808177-A707-4A05-A07F-F46FF19CD444}"/>
    <pc:docChg chg="modSld">
      <pc:chgData name="Dimly82 ‎" userId="7d0728cca412df92" providerId="LiveId" clId="{64808177-A707-4A05-A07F-F46FF19CD444}" dt="2022-04-25T13:57:03.503" v="18"/>
      <pc:docMkLst>
        <pc:docMk/>
      </pc:docMkLst>
      <pc:sldChg chg="modTransition">
        <pc:chgData name="Dimly82 ‎" userId="7d0728cca412df92" providerId="LiveId" clId="{64808177-A707-4A05-A07F-F46FF19CD444}" dt="2022-04-25T13:56:52.949" v="14"/>
        <pc:sldMkLst>
          <pc:docMk/>
          <pc:sldMk cId="3912747309" sldId="268"/>
        </pc:sldMkLst>
      </pc:sldChg>
      <pc:sldChg chg="modTransition">
        <pc:chgData name="Dimly82 ‎" userId="7d0728cca412df92" providerId="LiveId" clId="{64808177-A707-4A05-A07F-F46FF19CD444}" dt="2022-04-25T13:56:59.018" v="15"/>
        <pc:sldMkLst>
          <pc:docMk/>
          <pc:sldMk cId="2482546811" sldId="310"/>
        </pc:sldMkLst>
      </pc:sldChg>
      <pc:sldChg chg="modSp mod modTransition">
        <pc:chgData name="Dimly82 ‎" userId="7d0728cca412df92" providerId="LiveId" clId="{64808177-A707-4A05-A07F-F46FF19CD444}" dt="2022-04-25T13:57:00.988" v="16"/>
        <pc:sldMkLst>
          <pc:docMk/>
          <pc:sldMk cId="2002649593" sldId="311"/>
        </pc:sldMkLst>
        <pc:spChg chg="mod">
          <ac:chgData name="Dimly82 ‎" userId="7d0728cca412df92" providerId="LiveId" clId="{64808177-A707-4A05-A07F-F46FF19CD444}" dt="2022-04-25T13:41:58.387" v="13" actId="20577"/>
          <ac:spMkLst>
            <pc:docMk/>
            <pc:sldMk cId="2002649593" sldId="311"/>
            <ac:spMk id="4" creationId="{927BB3BA-B8CC-4FB1-A02B-06BC132C6892}"/>
          </ac:spMkLst>
        </pc:spChg>
      </pc:sldChg>
      <pc:sldChg chg="modTransition">
        <pc:chgData name="Dimly82 ‎" userId="7d0728cca412df92" providerId="LiveId" clId="{64808177-A707-4A05-A07F-F46FF19CD444}" dt="2022-04-25T13:57:02.313" v="17"/>
        <pc:sldMkLst>
          <pc:docMk/>
          <pc:sldMk cId="3792022152" sldId="312"/>
        </pc:sldMkLst>
      </pc:sldChg>
      <pc:sldChg chg="modTransition">
        <pc:chgData name="Dimly82 ‎" userId="7d0728cca412df92" providerId="LiveId" clId="{64808177-A707-4A05-A07F-F46FF19CD444}" dt="2022-04-25T13:57:03.503" v="18"/>
        <pc:sldMkLst>
          <pc:docMk/>
          <pc:sldMk cId="125098746" sldId="314"/>
        </pc:sldMkLst>
      </pc:sldChg>
    </pc:docChg>
  </pc:docChgLst>
</pc:chgInfo>
</file>

<file path=ppt/media/image1.jpe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Overwatch Companion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Egor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mikhaylov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Dmitry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proskurnya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The idea.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7BB3BA-B8CC-4FB1-A02B-06BC132C6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 проекта: написать сайт-компаньон для </a:t>
            </a:r>
            <a:r>
              <a:rPr lang="en-GB" dirty="0"/>
              <a:t>Overwatch</a:t>
            </a:r>
            <a:r>
              <a:rPr lang="ru-RU" dirty="0"/>
              <a:t>.</a:t>
            </a:r>
          </a:p>
          <a:p>
            <a:r>
              <a:rPr lang="ru-RU" dirty="0"/>
              <a:t>Основные функции сайта: поиск профилей игроков, просмотр основной информации по героям и прохождение небольших </a:t>
            </a:r>
            <a:r>
              <a:rPr lang="ru-RU" dirty="0" err="1"/>
              <a:t>квизов</a:t>
            </a:r>
            <a:r>
              <a:rPr lang="ru-RU" dirty="0"/>
              <a:t> по угадыванию карт.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 err="1"/>
              <a:t>Realisation</a:t>
            </a:r>
            <a:r>
              <a:rPr lang="en-US" dirty="0"/>
              <a:t>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7BB3BA-B8CC-4FB1-A02B-06BC132C6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Использованные библиотеки: </a:t>
            </a:r>
            <a:r>
              <a:rPr lang="en-GB" dirty="0"/>
              <a:t>Flask, PIL, </a:t>
            </a:r>
            <a:r>
              <a:rPr lang="en-GB" dirty="0" err="1"/>
              <a:t>os</a:t>
            </a:r>
            <a:r>
              <a:rPr lang="en-GB" dirty="0"/>
              <a:t>, string, </a:t>
            </a:r>
            <a:r>
              <a:rPr lang="en-GB" dirty="0" err="1"/>
              <a:t>json</a:t>
            </a:r>
            <a:r>
              <a:rPr lang="en-GB" dirty="0"/>
              <a:t>, io, random, requests, </a:t>
            </a:r>
            <a:r>
              <a:rPr lang="en-GB" dirty="0" err="1"/>
              <a:t>sqlalchemy</a:t>
            </a:r>
            <a:r>
              <a:rPr lang="en-GB" dirty="0"/>
              <a:t>, </a:t>
            </a:r>
            <a:r>
              <a:rPr lang="en-GB" dirty="0" err="1"/>
              <a:t>flaskwtf</a:t>
            </a:r>
            <a:r>
              <a:rPr lang="en-GB" dirty="0"/>
              <a:t>, </a:t>
            </a:r>
            <a:r>
              <a:rPr lang="en-GB" dirty="0" err="1"/>
              <a:t>Werkzeug</a:t>
            </a:r>
            <a:endParaRPr lang="en-GB" dirty="0"/>
          </a:p>
          <a:p>
            <a:r>
              <a:rPr lang="ru-RU" dirty="0"/>
              <a:t>Структура проекта: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4C0B78-7D21-4E30-888E-8BB78E365191}"/>
              </a:ext>
            </a:extLst>
          </p:cNvPr>
          <p:cNvSpPr/>
          <p:nvPr/>
        </p:nvSpPr>
        <p:spPr>
          <a:xfrm>
            <a:off x="2878667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Templates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A3F1C7-7196-47E5-8A04-AD580208F7D3}"/>
              </a:ext>
            </a:extLst>
          </p:cNvPr>
          <p:cNvSpPr/>
          <p:nvPr/>
        </p:nvSpPr>
        <p:spPr>
          <a:xfrm>
            <a:off x="944880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EB4C0F-628E-430F-9AD0-FE629FFBE6CF}"/>
              </a:ext>
            </a:extLst>
          </p:cNvPr>
          <p:cNvSpPr/>
          <p:nvPr/>
        </p:nvSpPr>
        <p:spPr>
          <a:xfrm>
            <a:off x="8914552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Static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C37902-F290-4189-A34B-85C4B4FD8308}"/>
              </a:ext>
            </a:extLst>
          </p:cNvPr>
          <p:cNvSpPr/>
          <p:nvPr/>
        </p:nvSpPr>
        <p:spPr>
          <a:xfrm>
            <a:off x="6944360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79AB10-5ABB-4110-9782-3CAC81553CAB}"/>
              </a:ext>
            </a:extLst>
          </p:cNvPr>
          <p:cNvSpPr/>
          <p:nvPr/>
        </p:nvSpPr>
        <p:spPr>
          <a:xfrm>
            <a:off x="4806525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defs.py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6299F5-5D41-4D9F-9C5D-F7C0F340B8D8}"/>
              </a:ext>
            </a:extLst>
          </p:cNvPr>
          <p:cNvSpPr/>
          <p:nvPr/>
        </p:nvSpPr>
        <p:spPr>
          <a:xfrm>
            <a:off x="4058073" y="5054599"/>
            <a:ext cx="2787227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main.py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D36553C-2C55-4CE8-A348-119B75E0F01C}"/>
              </a:ext>
            </a:extLst>
          </p:cNvPr>
          <p:cNvCxnSpPr>
            <a:cxnSpLocks/>
          </p:cNvCxnSpPr>
          <p:nvPr/>
        </p:nvCxnSpPr>
        <p:spPr>
          <a:xfrm>
            <a:off x="2223346" y="4038600"/>
            <a:ext cx="1834727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216508-365F-440D-B5F7-114C0A5DE488}"/>
              </a:ext>
            </a:extLst>
          </p:cNvPr>
          <p:cNvCxnSpPr/>
          <p:nvPr/>
        </p:nvCxnSpPr>
        <p:spPr>
          <a:xfrm>
            <a:off x="4157133" y="4038600"/>
            <a:ext cx="1090508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4C0383-3736-4A74-9DB0-4A7462B7D11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5445758" y="4038600"/>
            <a:ext cx="5929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CF88F99-81D4-4FE2-A42D-35DD33F10644}"/>
              </a:ext>
            </a:extLst>
          </p:cNvPr>
          <p:cNvCxnSpPr>
            <a:cxnSpLocks/>
          </p:cNvCxnSpPr>
          <p:nvPr/>
        </p:nvCxnSpPr>
        <p:spPr>
          <a:xfrm flipH="1">
            <a:off x="5708649" y="4038600"/>
            <a:ext cx="1235711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53CC8E2-949F-48D2-9B38-A1255F84A3A6}"/>
              </a:ext>
            </a:extLst>
          </p:cNvPr>
          <p:cNvCxnSpPr>
            <a:cxnSpLocks/>
          </p:cNvCxnSpPr>
          <p:nvPr/>
        </p:nvCxnSpPr>
        <p:spPr>
          <a:xfrm flipH="1">
            <a:off x="6845300" y="4038600"/>
            <a:ext cx="2069252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D9CC74BF-6DAF-4C1E-9603-C6FB379D40D0}"/>
              </a:ext>
            </a:extLst>
          </p:cNvPr>
          <p:cNvSpPr/>
          <p:nvPr/>
        </p:nvSpPr>
        <p:spPr>
          <a:xfrm>
            <a:off x="944880" y="4732867"/>
            <a:ext cx="1278466" cy="1244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Forms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E522AFE-4A13-42D1-A381-9BD037D02DF8}"/>
              </a:ext>
            </a:extLst>
          </p:cNvPr>
          <p:cNvCxnSpPr>
            <a:stCxn id="29" idx="0"/>
            <a:endCxn id="5" idx="2"/>
          </p:cNvCxnSpPr>
          <p:nvPr/>
        </p:nvCxnSpPr>
        <p:spPr>
          <a:xfrm flipV="1">
            <a:off x="1584113" y="4038600"/>
            <a:ext cx="0" cy="694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C9FF918-0708-4BEA-A016-9BA47552CB6F}"/>
              </a:ext>
            </a:extLst>
          </p:cNvPr>
          <p:cNvSpPr/>
          <p:nvPr/>
        </p:nvSpPr>
        <p:spPr>
          <a:xfrm>
            <a:off x="8914552" y="4732867"/>
            <a:ext cx="1278466" cy="1244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Photos, sounds, </a:t>
            </a:r>
            <a:r>
              <a:rPr lang="en-GB" dirty="0" err="1"/>
              <a:t>jsons</a:t>
            </a:r>
            <a:r>
              <a:rPr lang="en-GB" dirty="0"/>
              <a:t>, etc.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3255A99-F1BA-458B-9520-4A5FF149D941}"/>
              </a:ext>
            </a:extLst>
          </p:cNvPr>
          <p:cNvCxnSpPr>
            <a:stCxn id="37" idx="0"/>
            <a:endCxn id="6" idx="2"/>
          </p:cNvCxnSpPr>
          <p:nvPr/>
        </p:nvCxnSpPr>
        <p:spPr>
          <a:xfrm flipV="1">
            <a:off x="9553785" y="4038600"/>
            <a:ext cx="0" cy="694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2649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Conclusion.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7BB3BA-B8CC-4FB1-A02B-06BC132C6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Идей для доработок много, например, более детальная инфа по игрокам или больше всяких </a:t>
            </a:r>
            <a:r>
              <a:rPr lang="ru-RU" dirty="0" err="1"/>
              <a:t>квизов</a:t>
            </a:r>
            <a:r>
              <a:rPr lang="ru-RU" dirty="0"/>
              <a:t>. Наверное так (</a:t>
            </a:r>
            <a:r>
              <a:rPr lang="ru-RU" dirty="0" err="1"/>
              <a:t>x_x</a:t>
            </a:r>
            <a:r>
              <a:rPr lang="ru-RU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2022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0EC06F-BD9A-457C-9C0D-CA168A05F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178" y="109741"/>
            <a:ext cx="5636107" cy="42794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B2672D3-03C5-4FDB-8AFE-237E92E3CDA0}"/>
              </a:ext>
            </a:extLst>
          </p:cNvPr>
          <p:cNvSpPr txBox="1"/>
          <p:nvPr/>
        </p:nvSpPr>
        <p:spPr>
          <a:xfrm>
            <a:off x="0" y="6589704"/>
            <a:ext cx="17187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" dirty="0"/>
              <a:t>*я, когда сайт опять не пашет</a:t>
            </a:r>
            <a:endParaRPr lang="en-GB" sz="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F8A5F6-FB8D-4005-B48B-C3463B1A1C78}"/>
              </a:ext>
            </a:extLst>
          </p:cNvPr>
          <p:cNvSpPr txBox="1"/>
          <p:nvPr/>
        </p:nvSpPr>
        <p:spPr>
          <a:xfrm>
            <a:off x="6380285" y="10974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*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6E1827-90E7-48A0-A73D-96EB0746FB32}"/>
              </a:ext>
            </a:extLst>
          </p:cNvPr>
          <p:cNvSpPr txBox="1"/>
          <p:nvPr/>
        </p:nvSpPr>
        <p:spPr>
          <a:xfrm>
            <a:off x="1168400" y="4608665"/>
            <a:ext cx="492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Благодарим за внимание!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987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3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4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5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{26F5E066-95CE-484A-8531-8D74B72212BD}tf33845126_win32</Template>
  <TotalTime>25</TotalTime>
  <Words>125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Bookman Old Style</vt:lpstr>
      <vt:lpstr>Calibri</vt:lpstr>
      <vt:lpstr>Franklin Gothic Book</vt:lpstr>
      <vt:lpstr>1_RetrospectVTI</vt:lpstr>
      <vt:lpstr>Overwatch Companion</vt:lpstr>
      <vt:lpstr>The idea.</vt:lpstr>
      <vt:lpstr>Realisation.</vt:lpstr>
      <vt:lpstr>Conclusion.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Overwatch Companion</dc:title>
  <dc:creator>Dimly82 ‎</dc:creator>
  <cp:lastModifiedBy>Dimly82 ‎</cp:lastModifiedBy>
  <cp:revision>1</cp:revision>
  <dcterms:created xsi:type="dcterms:W3CDTF">2022-04-25T13:17:54Z</dcterms:created>
  <dcterms:modified xsi:type="dcterms:W3CDTF">2022-04-25T13:57:20Z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